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sldIdLst>
    <p:sldId id="256" r:id="rId2"/>
    <p:sldId id="278" r:id="rId3"/>
    <p:sldId id="272" r:id="rId4"/>
    <p:sldId id="273" r:id="rId5"/>
    <p:sldId id="276" r:id="rId6"/>
    <p:sldId id="27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5307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6858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1743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940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258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32208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8921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00269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078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775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469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011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625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0132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622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484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9137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38579E-C6A7-484F-BED2-1BD68F3A69DC}" type="datetimeFigureOut">
              <a:rPr lang="ro-RO" smtClean="0"/>
              <a:t>09.03.2024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D293F88-B97B-4DA9-B61E-DCA87C71D69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200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  <p:sldLayoutId id="214748387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717A2-B562-5C5C-D464-6FFCC6A87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8103" y="2261318"/>
            <a:ext cx="10015267" cy="1955801"/>
          </a:xfrm>
        </p:spPr>
        <p:txBody>
          <a:bodyPr>
            <a:noAutofit/>
          </a:bodyPr>
          <a:lstStyle/>
          <a:p>
            <a:pPr algn="ctr"/>
            <a:r>
              <a:rPr lang="ro-RO" sz="2800" b="1" i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Childhood Games – Alternative methods for the integration and recovery of children with Autism Spectrum Disorder</a:t>
            </a:r>
            <a:r>
              <a:rPr lang="ro-RO" sz="28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ro-RO" sz="2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+mn-lt"/>
                <a:cs typeface="Times New Roman" panose="02020603050405020304" pitchFamily="18" charset="0"/>
              </a:rPr>
              <a:t>2023-2-RO01-KA210-ADU-000175630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3D249-3502-53BF-59B1-1DB81AD50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9060" y="5449824"/>
            <a:ext cx="6987645" cy="62924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March, the 13</a:t>
            </a:r>
            <a:r>
              <a:rPr lang="en-US" baseline="30000" dirty="0"/>
              <a:t>th</a:t>
            </a:r>
            <a:r>
              <a:rPr lang="en-US" dirty="0"/>
              <a:t>, 2024</a:t>
            </a:r>
            <a:endParaRPr lang="ro-R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B8908-9CE4-D1BB-A3B1-A9C07AF7E2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326" y="541948"/>
            <a:ext cx="2333625" cy="5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66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B38EC-9F9D-03AE-E59A-1A201EF24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777239"/>
            <a:ext cx="10229154" cy="501396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Partners: </a:t>
            </a:r>
          </a:p>
          <a:p>
            <a:pPr lvl="2"/>
            <a:r>
              <a:rPr lang="en-US" sz="2800" dirty="0" err="1"/>
              <a:t>Asociația</a:t>
            </a:r>
            <a:r>
              <a:rPr lang="en-US" sz="2800" dirty="0"/>
              <a:t> </a:t>
            </a:r>
            <a:r>
              <a:rPr lang="en-US" sz="2800" dirty="0" err="1"/>
              <a:t>Toți</a:t>
            </a:r>
            <a:r>
              <a:rPr lang="en-US" sz="2800" dirty="0"/>
              <a:t> </a:t>
            </a:r>
            <a:r>
              <a:rPr lang="en-US" sz="2800" dirty="0" err="1"/>
              <a:t>Copiii</a:t>
            </a:r>
            <a:r>
              <a:rPr lang="en-US" sz="2800" dirty="0"/>
              <a:t> au </a:t>
            </a:r>
            <a:r>
              <a:rPr lang="en-US" sz="2800" dirty="0" err="1"/>
              <a:t>Drepturi</a:t>
            </a:r>
            <a:r>
              <a:rPr lang="en-US" sz="2800" dirty="0"/>
              <a:t> Egale (TCADE) –RO</a:t>
            </a:r>
          </a:p>
          <a:p>
            <a:pPr lvl="2"/>
            <a:r>
              <a:rPr lang="ro-RO" sz="2800" i="0" u="none" strike="noStrike" baseline="0" dirty="0"/>
              <a:t>"Szimbiózis" A Harmónikus Együtt-Létért Alapítvány</a:t>
            </a:r>
            <a:r>
              <a:rPr lang="en-US" sz="2800" i="0" u="none" strike="noStrike" baseline="0" dirty="0"/>
              <a:t> –HU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Grant: </a:t>
            </a:r>
            <a:r>
              <a:rPr lang="en-US" sz="2800" b="1" dirty="0"/>
              <a:t>60.000 euro</a:t>
            </a:r>
          </a:p>
          <a:p>
            <a:pPr lvl="2"/>
            <a:r>
              <a:rPr lang="en-US" sz="2200" dirty="0"/>
              <a:t>TCADE: 37.300 euro</a:t>
            </a:r>
          </a:p>
          <a:p>
            <a:pPr lvl="2"/>
            <a:r>
              <a:rPr lang="en-US" sz="2200" dirty="0"/>
              <a:t>SZIMBIOZIS: 22.700 euro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Financing: </a:t>
            </a:r>
            <a:r>
              <a:rPr lang="en-US" sz="2800" i="1" dirty="0"/>
              <a:t>Erasmus+ Program, Key Action 2 - Small-scale partnerships in adult education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Implementation:</a:t>
            </a:r>
            <a:r>
              <a:rPr lang="en-US" sz="2800" dirty="0"/>
              <a:t> </a:t>
            </a:r>
            <a:r>
              <a:rPr lang="en-US" sz="2800" b="1" dirty="0"/>
              <a:t>04.03.2024-03.04.2025 </a:t>
            </a:r>
            <a:r>
              <a:rPr lang="en-US" sz="2800" dirty="0"/>
              <a:t>(12 months)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4823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7922-7727-9A43-4CF0-BD8F6962A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047" y="173736"/>
            <a:ext cx="10018713" cy="1752599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Motivation and Aim</a:t>
            </a:r>
            <a:endParaRPr lang="ro-RO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1EAFE-CA31-12C9-1C05-30EA49B87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471" y="1243584"/>
            <a:ext cx="10341864" cy="5138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Motivation</a:t>
            </a:r>
          </a:p>
          <a:p>
            <a:pPr algn="l"/>
            <a:r>
              <a:rPr lang="en-US" sz="2000" b="0" i="0" u="none" strike="noStrike" baseline="0" dirty="0"/>
              <a:t>Ayan's parents desire to actively contribute to the recovery, progress and integration into society of their child,</a:t>
            </a:r>
          </a:p>
          <a:p>
            <a:pPr algn="l"/>
            <a:r>
              <a:rPr lang="en-US" sz="2000" dirty="0"/>
              <a:t>L</a:t>
            </a:r>
            <a:r>
              <a:rPr lang="en-US" sz="2000" b="0" i="0" u="none" strike="noStrike" baseline="0" dirty="0"/>
              <a:t>ack of support from the state </a:t>
            </a:r>
          </a:p>
          <a:p>
            <a:pPr algn="l"/>
            <a:r>
              <a:rPr lang="en-US" sz="2000" dirty="0"/>
              <a:t>M</a:t>
            </a:r>
            <a:r>
              <a:rPr lang="en-US" sz="2000" b="0" i="0" u="none" strike="noStrike" baseline="0" dirty="0"/>
              <a:t>ainstream schools do not accept children with ASD without a certain level of development</a:t>
            </a:r>
          </a:p>
          <a:p>
            <a:pPr algn="l"/>
            <a:r>
              <a:rPr lang="en-US" sz="2000" b="0" i="0" u="none" strike="noStrike" baseline="0" dirty="0"/>
              <a:t>The therapies are expensive, free training courses for parents do not exist</a:t>
            </a:r>
          </a:p>
          <a:p>
            <a:pPr algn="l"/>
            <a:r>
              <a:rPr lang="en-US" sz="2000" dirty="0"/>
              <a:t>P</a:t>
            </a:r>
            <a:r>
              <a:rPr lang="en-US" sz="2000" b="0" i="0" u="none" strike="noStrike" baseline="0" dirty="0"/>
              <a:t>arents who are reluctant to expose their children in public spaces,</a:t>
            </a:r>
            <a:endParaRPr lang="en-US" sz="2000" dirty="0"/>
          </a:p>
          <a:p>
            <a:pPr marL="0" indent="0">
              <a:buNone/>
            </a:pPr>
            <a:endParaRPr lang="en-US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Aim</a:t>
            </a:r>
          </a:p>
          <a:p>
            <a:pPr algn="l"/>
            <a:r>
              <a:rPr lang="en-US" sz="2000" b="0" i="0" u="none" strike="noStrike" baseline="0" dirty="0"/>
              <a:t>to make parents of children with ASD aware of the importance of movement and physical activities for their recovery and integration in school groups and in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323225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CB81F-942F-EFC8-66A0-49BC9FF1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606" y="300833"/>
            <a:ext cx="10018713" cy="106162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Objectives and Target Groups</a:t>
            </a:r>
            <a:endParaRPr lang="ro-RO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295C5-48EE-8E99-58F1-A436A75D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6606" y="1609803"/>
            <a:ext cx="10018713" cy="1988216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spcBef>
                <a:spcPts val="600"/>
              </a:spcBef>
              <a:buNone/>
            </a:pPr>
            <a:r>
              <a:rPr lang="en-US" b="1" i="0" u="none" strike="noStrike" baseline="0" dirty="0">
                <a:solidFill>
                  <a:srgbClr val="0070C0"/>
                </a:solidFill>
              </a:rPr>
              <a:t>Objectives</a:t>
            </a:r>
          </a:p>
          <a:p>
            <a:pPr algn="l">
              <a:spcBef>
                <a:spcPts val="600"/>
              </a:spcBef>
            </a:pPr>
            <a:r>
              <a:rPr lang="en-US" b="0" i="0" u="none" strike="noStrike" baseline="0" dirty="0"/>
              <a:t>Raising the awareness of the parents of children with ASD regarding the existence of alternative/additional (easily accessible) therapy methods for the integration and recovery </a:t>
            </a:r>
            <a:r>
              <a:rPr lang="ro-RO" b="0" i="0" u="none" strike="noStrike" baseline="0" dirty="0"/>
              <a:t>of children with ASD.</a:t>
            </a:r>
            <a:endParaRPr lang="en-US" b="0" i="0" u="none" strike="noStrike" baseline="0" dirty="0"/>
          </a:p>
          <a:p>
            <a:pPr algn="l">
              <a:spcBef>
                <a:spcPts val="600"/>
              </a:spcBef>
            </a:pPr>
            <a:r>
              <a:rPr lang="en-US" b="0" i="0" u="none" strike="noStrike" baseline="0" dirty="0"/>
              <a:t>Initiating the parents of children with ASD regarding how to use the alternative/additional methods represented by </a:t>
            </a:r>
            <a:r>
              <a:rPr lang="ro-RO" b="0" i="0" u="none" strike="noStrike" baseline="0" dirty="0"/>
              <a:t>the Childhood Games.</a:t>
            </a:r>
            <a:endParaRPr lang="ro-R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A95A33-5253-CEC6-1AE3-CA9979797F25}"/>
              </a:ext>
            </a:extLst>
          </p:cNvPr>
          <p:cNvSpPr txBox="1">
            <a:spLocks/>
          </p:cNvSpPr>
          <p:nvPr/>
        </p:nvSpPr>
        <p:spPr>
          <a:xfrm>
            <a:off x="1517838" y="3845366"/>
            <a:ext cx="10018713" cy="1988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/>
              <a:buNone/>
            </a:pPr>
            <a:r>
              <a:rPr lang="en-US" b="1" dirty="0">
                <a:solidFill>
                  <a:srgbClr val="0070C0"/>
                </a:solidFill>
              </a:rPr>
              <a:t>Target groups</a:t>
            </a:r>
          </a:p>
          <a:p>
            <a:pPr algn="l"/>
            <a:r>
              <a:rPr lang="en-US" sz="2400" b="0" i="0" u="none" strike="noStrike" baseline="0" dirty="0"/>
              <a:t>Parents of children with ASD aged 5-18 from Cluj County, Romania </a:t>
            </a:r>
          </a:p>
          <a:p>
            <a:pPr algn="l"/>
            <a:r>
              <a:rPr lang="en-US" sz="2400" b="0" i="0" u="none" strike="noStrike" baseline="0" dirty="0"/>
              <a:t>Parents of children with ASD aged 5-18 from </a:t>
            </a:r>
            <a:r>
              <a:rPr lang="en-US" sz="2400" b="0" i="0" u="none" strike="noStrike" baseline="0" dirty="0" err="1"/>
              <a:t>Borsod-Abaúj-Zemplén</a:t>
            </a:r>
            <a:r>
              <a:rPr lang="en-US" sz="2400" b="0" i="0" u="none" strike="noStrike" baseline="0" dirty="0"/>
              <a:t> County, Hungary who will participate in the Practical </a:t>
            </a:r>
            <a:r>
              <a:rPr lang="ro-RO" sz="2400" b="0" i="0" u="none" strike="noStrike" baseline="0" dirty="0"/>
              <a:t>Demonstrations in Hungary.</a:t>
            </a:r>
          </a:p>
          <a:p>
            <a:pPr marL="0" indent="0" algn="l">
              <a:buNone/>
            </a:pPr>
            <a:r>
              <a:rPr lang="en-US" sz="2400" b="0" i="0" u="none" strike="noStrike" baseline="0" dirty="0"/>
              <a:t>The category of parents also includes legal tutors or other relatives who, in the absence of parents, take care of children with </a:t>
            </a:r>
            <a:r>
              <a:rPr lang="ro-RO" sz="2400" b="0" i="0" u="none" strike="noStrike" baseline="0" dirty="0"/>
              <a:t>autism.</a:t>
            </a:r>
            <a:endParaRPr lang="ro-RO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0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0D57-EE1B-CCD9-6281-05848B776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93298"/>
            <a:ext cx="10018713" cy="1306902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Activities</a:t>
            </a:r>
            <a:endParaRPr lang="ro-RO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F80EC-2FC0-8D4C-54AD-C5A58022C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91640" y="1453897"/>
            <a:ext cx="10323151" cy="511080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b="0" i="0" u="none" strike="noStrike" baseline="0" dirty="0"/>
              <a:t>Opening and Closing Conferences (RO)</a:t>
            </a:r>
          </a:p>
          <a:p>
            <a:pPr>
              <a:spcBef>
                <a:spcPts val="1200"/>
              </a:spcBef>
            </a:pPr>
            <a:r>
              <a:rPr lang="en-US" sz="2400" b="0" i="0" u="none" strike="noStrike" baseline="0" dirty="0"/>
              <a:t>2 Transnational Project Meetings (1 in RO, 1 in HU)</a:t>
            </a:r>
          </a:p>
          <a:p>
            <a:pPr algn="l">
              <a:spcBef>
                <a:spcPts val="1200"/>
              </a:spcBef>
            </a:pPr>
            <a:r>
              <a:rPr lang="en-US" sz="2400" b="0" i="0" u="none" strike="noStrike" baseline="0" dirty="0"/>
              <a:t>6 Practical Demonstrations of the way of playing 3 Childhood Games: </a:t>
            </a:r>
            <a:r>
              <a:rPr lang="en-US" sz="2400" b="0" i="0" u="none" strike="noStrike" baseline="0" dirty="0" err="1"/>
              <a:t>péntaque</a:t>
            </a:r>
            <a:r>
              <a:rPr lang="en-US" sz="2400" b="0" i="0" u="none" strike="noStrike" baseline="0" dirty="0"/>
              <a:t>, hopscotch, ducks and hunters (3 in RO, 3 in HU) </a:t>
            </a:r>
          </a:p>
          <a:p>
            <a:pPr algn="l">
              <a:spcBef>
                <a:spcPts val="1200"/>
              </a:spcBef>
            </a:pPr>
            <a:r>
              <a:rPr lang="en-US" sz="2400" b="0" i="0" u="none" strike="noStrike" baseline="0" dirty="0"/>
              <a:t>2 Job shadowing activities (1 in RO, 1 in HU)</a:t>
            </a:r>
          </a:p>
          <a:p>
            <a:pPr algn="l">
              <a:spcBef>
                <a:spcPts val="1200"/>
              </a:spcBef>
            </a:pPr>
            <a:r>
              <a:rPr lang="en-US" sz="2400" b="0" i="0" u="none" strike="noStrike" baseline="0" dirty="0"/>
              <a:t>Children’s exposure exercise in public playgrounds (RO)</a:t>
            </a:r>
          </a:p>
          <a:p>
            <a:pPr algn="l">
              <a:spcBef>
                <a:spcPts val="1200"/>
              </a:spcBef>
            </a:pPr>
            <a:r>
              <a:rPr lang="en-US" sz="2400" dirty="0"/>
              <a:t>Project Management Activities (RO, HU, Partnership)</a:t>
            </a:r>
          </a:p>
        </p:txBody>
      </p:sp>
    </p:spTree>
    <p:extLst>
      <p:ext uri="{BB962C8B-B14F-4D97-AF65-F5344CB8AC3E}">
        <p14:creationId xmlns:p14="http://schemas.microsoft.com/office/powerpoint/2010/main" val="3425471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0D57-EE1B-CCD9-6281-05848B776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93298"/>
            <a:ext cx="10018713" cy="1306902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Results</a:t>
            </a:r>
            <a:endParaRPr lang="ro-RO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F80EC-2FC0-8D4C-54AD-C5A58022C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91640" y="1802921"/>
            <a:ext cx="10323151" cy="476178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FreeSans"/>
              </a:rPr>
              <a:t>T</a:t>
            </a:r>
            <a:r>
              <a:rPr lang="en-US" sz="1800" b="0" i="0" u="none" strike="noStrike" baseline="0" dirty="0">
                <a:latin typeface="FreeSans"/>
              </a:rPr>
              <a:t>he “BOOKLET FOR PARENTS on the use of Childhood Games (</a:t>
            </a:r>
            <a:r>
              <a:rPr lang="en-US" sz="1800" b="0" i="0" u="none" strike="noStrike" baseline="0" dirty="0" err="1">
                <a:latin typeface="FreeSans"/>
              </a:rPr>
              <a:t>Péntaque</a:t>
            </a:r>
            <a:r>
              <a:rPr lang="en-US" sz="1800" b="0" i="0" u="none" strike="noStrike" baseline="0" dirty="0">
                <a:latin typeface="FreeSans"/>
              </a:rPr>
              <a:t>, Hopscotch and Ducks and Hunters) as an alternative/additional Method of Therapy for </a:t>
            </a:r>
            <a:r>
              <a:rPr lang="ro-RO" sz="1800" b="0" i="0" u="none" strike="noStrike" baseline="0" dirty="0">
                <a:latin typeface="FreeSans"/>
              </a:rPr>
              <a:t>Children with ASD”</a:t>
            </a:r>
            <a:r>
              <a:rPr lang="en-US" sz="1800" b="0" i="0" u="none" strike="noStrike" baseline="0" dirty="0">
                <a:latin typeface="FreeSans"/>
              </a:rPr>
              <a:t>;</a:t>
            </a:r>
            <a:endParaRPr lang="en-US" dirty="0">
              <a:latin typeface="FreeSans"/>
            </a:endParaRPr>
          </a:p>
          <a:p>
            <a:pPr algn="l"/>
            <a:r>
              <a:rPr lang="en-US" sz="1800" b="0" i="0" u="none" strike="noStrike" baseline="0" dirty="0">
                <a:latin typeface="FreeSans"/>
              </a:rPr>
              <a:t>30 parents of children with ASD, from Cluj County and </a:t>
            </a:r>
            <a:r>
              <a:rPr lang="en-US" sz="1800" b="0" i="0" u="none" strike="noStrike" baseline="0" dirty="0" err="1"/>
              <a:t>Borsod-Abaúj-Zemplén</a:t>
            </a:r>
            <a:r>
              <a:rPr lang="en-US" sz="1800" b="0" i="0" u="none" strike="noStrike" baseline="0" dirty="0"/>
              <a:t> County </a:t>
            </a:r>
            <a:r>
              <a:rPr lang="en-US" sz="1800" b="0" i="0" u="none" strike="noStrike" baseline="0" dirty="0">
                <a:latin typeface="FreeSans"/>
              </a:rPr>
              <a:t>aware regarding the existence of alternative/additional (easily accessible) therapy methods for their integration and </a:t>
            </a:r>
            <a:r>
              <a:rPr lang="ro-RO" sz="1800" b="0" i="0" u="none" strike="noStrike" baseline="0" dirty="0">
                <a:latin typeface="FreeSans"/>
              </a:rPr>
              <a:t>recovery</a:t>
            </a:r>
            <a:r>
              <a:rPr lang="en-US" sz="1800" b="0" i="0" u="none" strike="noStrike" baseline="0" dirty="0">
                <a:latin typeface="FreeSans"/>
              </a:rPr>
              <a:t> and who have acquired the necessary knowledge in the use of </a:t>
            </a:r>
            <a:r>
              <a:rPr lang="ro-RO" sz="1800" b="0" i="0" u="none" strike="noStrike" baseline="0" dirty="0">
                <a:latin typeface="FreeSans"/>
              </a:rPr>
              <a:t>Childhood Games</a:t>
            </a:r>
            <a:r>
              <a:rPr lang="en-US" sz="1800" b="0" i="0" u="none" strike="noStrike" baseline="0" dirty="0">
                <a:latin typeface="FreeSans"/>
              </a:rPr>
              <a:t>;</a:t>
            </a:r>
          </a:p>
          <a:p>
            <a:pPr algn="l"/>
            <a:r>
              <a:rPr lang="en-US" dirty="0">
                <a:latin typeface="FreeSans"/>
              </a:rPr>
              <a:t>A</a:t>
            </a:r>
            <a:r>
              <a:rPr lang="en-US" sz="1800" b="0" i="0" u="none" strike="noStrike" baseline="0" dirty="0">
                <a:latin typeface="FreeSans"/>
              </a:rPr>
              <a:t> positive experience for children with ASD in playing together with their parents and the organizers in a public </a:t>
            </a:r>
            <a:r>
              <a:rPr lang="ro-RO" sz="1800" b="0" i="0" u="none" strike="noStrike" baseline="0" dirty="0">
                <a:latin typeface="FreeSans"/>
              </a:rPr>
              <a:t>playground</a:t>
            </a:r>
            <a:r>
              <a:rPr lang="en-US" sz="1800" b="0" i="0" u="none" strike="noStrike" baseline="0" dirty="0">
                <a:latin typeface="FreeSans"/>
              </a:rPr>
              <a:t>;</a:t>
            </a:r>
            <a:endParaRPr lang="en-US" dirty="0">
              <a:latin typeface="FreeSans"/>
            </a:endParaRPr>
          </a:p>
          <a:p>
            <a:pPr algn="l"/>
            <a:r>
              <a:rPr lang="en-US" dirty="0">
                <a:latin typeface="FreeSans"/>
              </a:rPr>
              <a:t>C</a:t>
            </a:r>
            <a:r>
              <a:rPr lang="en-US" sz="1800" b="0" i="0" u="none" strike="noStrike" baseline="0" dirty="0">
                <a:latin typeface="FreeSans"/>
              </a:rPr>
              <a:t>reation of direct relationships between people from two different countries and cultures, with different levels of knowledge regarding the methods of recovery and integration into society of children with ASD; </a:t>
            </a:r>
          </a:p>
          <a:p>
            <a:pPr algn="l"/>
            <a:r>
              <a:rPr lang="en-US" dirty="0">
                <a:latin typeface="FreeSans"/>
              </a:rPr>
              <a:t>E</a:t>
            </a:r>
            <a:r>
              <a:rPr lang="en-US" sz="1800" b="0" i="0" u="none" strike="noStrike" baseline="0" dirty="0">
                <a:latin typeface="FreeSans"/>
              </a:rPr>
              <a:t>xchange experience, knowledge and ideas;</a:t>
            </a:r>
          </a:p>
          <a:p>
            <a:pPr algn="l"/>
            <a:r>
              <a:rPr lang="en-US" sz="1800" b="0" i="0" u="none" strike="noStrike" baseline="0" dirty="0">
                <a:latin typeface="FreeSans"/>
              </a:rPr>
              <a:t>Opportunity to search and find new solutions for their children's needs.</a:t>
            </a:r>
          </a:p>
          <a:p>
            <a:pPr marL="0" indent="0" algn="l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7895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99E6C-4CDC-80EE-92C1-B34568821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463" y="1152144"/>
            <a:ext cx="10018713" cy="1752599"/>
          </a:xfrm>
        </p:spPr>
        <p:txBody>
          <a:bodyPr/>
          <a:lstStyle/>
          <a:p>
            <a:r>
              <a:rPr lang="en-US" b="1" dirty="0"/>
              <a:t>THANK YOU!</a:t>
            </a:r>
            <a:endParaRPr lang="ro-R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6E187-35AD-B533-5E76-3928DA39A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212445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TCADE Association President </a:t>
            </a:r>
          </a:p>
          <a:p>
            <a:pPr marL="0" indent="0" algn="ctr">
              <a:buNone/>
            </a:pPr>
            <a:r>
              <a:rPr lang="en-US" dirty="0"/>
              <a:t>ALINA SIJE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62498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0</TotalTime>
  <Words>545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FreeSans</vt:lpstr>
      <vt:lpstr>Parallax</vt:lpstr>
      <vt:lpstr>Childhood Games – Alternative methods for the integration and recovery of children with Autism Spectrum Disorder   no. 2023-2-RO01-KA210-ADU-000175630 </vt:lpstr>
      <vt:lpstr>PowerPoint Presentation</vt:lpstr>
      <vt:lpstr>Motivation and Aim</vt:lpstr>
      <vt:lpstr>Objectives and Target Groups</vt:lpstr>
      <vt:lpstr>Activities</vt:lpstr>
      <vt:lpstr>Results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 AVATAR – Nr. 2023-2-RO01-KA210-VET-000197665</dc:title>
  <dc:creator>Alina Raus</dc:creator>
  <cp:lastModifiedBy>Alina Raus</cp:lastModifiedBy>
  <cp:revision>22</cp:revision>
  <dcterms:created xsi:type="dcterms:W3CDTF">2024-02-06T22:03:41Z</dcterms:created>
  <dcterms:modified xsi:type="dcterms:W3CDTF">2024-03-09T12:09:33Z</dcterms:modified>
</cp:coreProperties>
</file>